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5" r:id="rId4"/>
    <p:sldId id="269" r:id="rId5"/>
    <p:sldId id="266" r:id="rId6"/>
    <p:sldId id="267" r:id="rId7"/>
    <p:sldId id="279" r:id="rId8"/>
    <p:sldId id="272" r:id="rId9"/>
    <p:sldId id="273" r:id="rId10"/>
    <p:sldId id="274" r:id="rId11"/>
    <p:sldId id="276" r:id="rId12"/>
    <p:sldId id="277" r:id="rId13"/>
    <p:sldId id="27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99D-65B9-4B99-A660-36F739206529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9BB6-004D-41E7-96B7-B6E2B9FC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Reinforcement of Slide 6. This is to emphasise that plastic packaging is beneficial provided it is disposed of and processed responsibly.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823" y="530120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10: Promoting and packaging products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and packaging slide show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and packaging slide show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d and packaging slide show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188640"/>
            <a:ext cx="8194608" cy="6307013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150" y="682613"/>
            <a:ext cx="705678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4: Design your packaging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and make the packaging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will you make your product stand out from the competitors on the shelf?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07339" y="4581128"/>
            <a:ext cx="614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9512" y="332656"/>
            <a:ext cx="8784976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7890"/>
            <a:ext cx="8496944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Objective:</a:t>
            </a:r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To promote a food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Businesses use promotion to tell possible customers all about their product.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Promotion is used to advertise the benefits of the product and why it is better than competitors.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You can use promotion to persuade customers to buy your product.</a:t>
            </a:r>
          </a:p>
          <a:p>
            <a:pPr algn="ctr"/>
            <a:endParaRPr lang="en-GB" sz="20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you think of any ways that businesses do this?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1274"/>
          <a:stretch/>
        </p:blipFill>
        <p:spPr bwMode="auto">
          <a:xfrm>
            <a:off x="3231642" y="4729678"/>
            <a:ext cx="2680715" cy="183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7231"/>
            <a:ext cx="7992888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Methods of Promotion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</a:t>
            </a:r>
            <a:r>
              <a:rPr lang="en-GB" sz="2000" b="1" dirty="0" smtClean="0">
                <a:latin typeface="Tahoma" panose="020B0604030504040204" pitchFamily="34" charset="0"/>
              </a:rPr>
              <a:t>: </a:t>
            </a:r>
            <a:r>
              <a:rPr lang="en-GB" sz="2000" dirty="0" smtClean="0">
                <a:latin typeface="Tahoma" panose="020B0604030504040204" pitchFamily="34" charset="0"/>
              </a:rPr>
              <a:t>TV or magazine adverts, posters, leaflets, flyers, brochures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Special offers: </a:t>
            </a:r>
            <a:r>
              <a:rPr lang="en-GB" sz="2000" dirty="0" smtClean="0">
                <a:latin typeface="Tahoma" panose="020B0604030504040204" pitchFamily="34" charset="0"/>
              </a:rPr>
              <a:t>price reductions, competitions, free samples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Endorsements by celebrities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96" y="3861048"/>
            <a:ext cx="3773996" cy="377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764704"/>
            <a:ext cx="8640960" cy="568863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1265516"/>
            <a:ext cx="828092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1: Exploring food advertising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How do they encourage customers to buy more of their products? </a:t>
            </a:r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</a:t>
            </a:r>
            <a:r>
              <a:rPr lang="en-GB" sz="2400" dirty="0" smtClean="0">
                <a:latin typeface="Tahoma" panose="020B0604030504040204" pitchFamily="34" charset="0"/>
              </a:rPr>
              <a:t>makes you want to buy 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267544"/>
            <a:ext cx="1723571" cy="2590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980728"/>
            <a:ext cx="8194608" cy="54050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1253791"/>
            <a:ext cx="7056784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2: Promoting your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 poster, flyer or leaflet to promote your product.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customers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and persuade them to buy it.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any special offers that you can use on your advert. For example, ‘Buy one, get one free’.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53791"/>
            <a:ext cx="705678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3: Promoting your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 your groups, plan and perform a television or radio advertisement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73243" cy="31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49623"/>
            <a:ext cx="705678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think about packaging our product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Most of food products in supermarkets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Lots of our food is packaging in plastic that cannot be recycled</a:t>
            </a:r>
            <a:r>
              <a:rPr lang="en-GB" sz="2400" dirty="0" smtClean="0">
                <a:solidFill>
                  <a:srgbClr val="4F81BD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2" t="20733" r="15454" b="44012"/>
          <a:stretch/>
        </p:blipFill>
        <p:spPr bwMode="auto">
          <a:xfrm>
            <a:off x="3419872" y="4618581"/>
            <a:ext cx="2640528" cy="2661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0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528</Words>
  <Application>Microsoft Office PowerPoint</Application>
  <PresentationFormat>On-screen Show (4:3)</PresentationFormat>
  <Paragraphs>71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25</cp:revision>
  <dcterms:created xsi:type="dcterms:W3CDTF">2018-09-18T12:12:08Z</dcterms:created>
  <dcterms:modified xsi:type="dcterms:W3CDTF">2018-12-21T13:42:41Z</dcterms:modified>
</cp:coreProperties>
</file>